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59" r:id="rId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/>
        </p14:section>
        <p14:section name="Body (content) slides" id="{86D326B8-B1F4-470E-ACC7-B0917D5F3E13}">
          <p14:sldIdLst>
            <p14:sldId id="259"/>
          </p14:sldIdLst>
        </p14:section>
        <p14:section name="Section separator slides" id="{A88420AD-D63A-49B0-9EA2-8A913753E5CC}">
          <p14:sldIdLst/>
        </p14:section>
        <p14:section name="End of presentation slide" id="{FA6E58FB-4655-4ADA-838A-304575EC2E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C0000"/>
    <a:srgbClr val="D3D9E3"/>
    <a:srgbClr val="CCD3DE"/>
    <a:srgbClr val="CED6E8"/>
    <a:srgbClr val="D0DBF0"/>
    <a:srgbClr val="DFE7F5"/>
    <a:srgbClr val="AADCDE"/>
    <a:srgbClr val="A1D8DB"/>
    <a:srgbClr val="D2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FE9F1-64A0-CA54-7D54-E3857AEBA4AB}" v="1" dt="2019-06-14T09:56:58.824"/>
    <p1510:client id="{6728D592-AD10-BFB5-AE32-89AD79EE9654}" v="10" dt="2019-06-14T10:21:26.775"/>
    <p1510:client id="{7FD1D8B5-C993-BC82-9F3C-49613E8A3189}" v="31" dt="2019-06-13T11:47:11.887"/>
    <p1510:client id="{ACD7BB6F-3572-421B-1A61-CC7A3C0F2E81}" v="27" dt="2019-06-14T10:39:16.032"/>
    <p1510:client id="{DBBABBD8-4989-A0D8-A72C-D093C748AFE8}" v="104" dt="2019-06-13T12:06:1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ton, Emma" userId="S::epb2@leicester.ac.uk::0eefc19f-69f7-45b0-9ab8-16eee935e484" providerId="AD" clId="Web-{6728D592-AD10-BFB5-AE32-89AD79EE9654}"/>
    <pc:docChg chg="mod modSld modMainMaster setSldSz">
      <pc:chgData name="Beeston, Emma" userId="S::epb2@leicester.ac.uk::0eefc19f-69f7-45b0-9ab8-16eee935e484" providerId="AD" clId="Web-{6728D592-AD10-BFB5-AE32-89AD79EE9654}" dt="2019-06-14T10:32:33.343" v="252"/>
      <pc:docMkLst>
        <pc:docMk/>
      </pc:docMkLst>
      <pc:sldChg chg="modSp">
        <pc:chgData name="Beeston, Emma" userId="S::epb2@leicester.ac.uk::0eefc19f-69f7-45b0-9ab8-16eee935e484" providerId="AD" clId="Web-{6728D592-AD10-BFB5-AE32-89AD79EE9654}" dt="2019-06-14T09:59:05.811" v="0"/>
        <pc:sldMkLst>
          <pc:docMk/>
          <pc:sldMk cId="1701505313" sldId="257"/>
        </pc:sldMkLst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6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k cId="1701505313" sldId="257"/>
            <ac:spMk id="17" creationId="{D01C9D20-63D7-44F1-811E-22923FAC098B}"/>
          </ac:spMkLst>
        </pc:spChg>
        <pc:picChg chg="mod">
          <ac:chgData name="Beeston, Emma" userId="S::epb2@leicester.ac.uk::0eefc19f-69f7-45b0-9ab8-16eee935e484" providerId="AD" clId="Web-{6728D592-AD10-BFB5-AE32-89AD79EE9654}" dt="2019-06-14T09:59:05.811" v="0"/>
          <ac:picMkLst>
            <pc:docMk/>
            <pc:sldMk cId="1701505313" sldId="257"/>
            <ac:picMk id="4099" creationId="{00000000-0000-0000-0000-000000000000}"/>
          </ac:picMkLst>
        </pc:picChg>
      </pc:sldChg>
      <pc:sldChg chg="addSp delSp modSp">
        <pc:chgData name="Beeston, Emma" userId="S::epb2@leicester.ac.uk::0eefc19f-69f7-45b0-9ab8-16eee935e484" providerId="AD" clId="Web-{6728D592-AD10-BFB5-AE32-89AD79EE9654}" dt="2019-06-14T10:32:33.343" v="252"/>
        <pc:sldMkLst>
          <pc:docMk/>
          <pc:sldMk cId="1335692938" sldId="258"/>
        </pc:sldMkLst>
        <pc:spChg chg="mod">
          <ac:chgData name="Beeston, Emma" userId="S::epb2@leicester.ac.uk::0eefc19f-69f7-45b0-9ab8-16eee935e484" providerId="AD" clId="Web-{6728D592-AD10-BFB5-AE32-89AD79EE9654}" dt="2019-06-14T10:18:27.633" v="122" actId="1076"/>
          <ac:spMkLst>
            <pc:docMk/>
            <pc:sldMk cId="1335692938" sldId="258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9:30.810" v="227" actId="1076"/>
          <ac:spMkLst>
            <pc:docMk/>
            <pc:sldMk cId="1335692938" sldId="258"/>
            <ac:spMk id="3" creationId="{00000000-0000-0000-0000-00000000000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28:42.638" v="224" actId="20577"/>
          <ac:spMkLst>
            <pc:docMk/>
            <pc:sldMk cId="1335692938" sldId="258"/>
            <ac:spMk id="4" creationId="{64668A00-8DC2-4BAB-8C13-BA1621D0EA7E}"/>
          </ac:spMkLst>
        </pc:spChg>
        <pc:spChg chg="add del mod">
          <ac:chgData name="Beeston, Emma" userId="S::epb2@leicester.ac.uk::0eefc19f-69f7-45b0-9ab8-16eee935e484" providerId="AD" clId="Web-{6728D592-AD10-BFB5-AE32-89AD79EE9654}" dt="2019-06-14T10:19:52.868" v="140"/>
          <ac:spMkLst>
            <pc:docMk/>
            <pc:sldMk cId="1335692938" sldId="258"/>
            <ac:spMk id="5" creationId="{B3D81D48-1C27-475B-B491-78DE98CBD556}"/>
          </ac:spMkLst>
        </pc:spChg>
        <pc:spChg chg="mod">
          <ac:chgData name="Beeston, Emma" userId="S::epb2@leicester.ac.uk::0eefc19f-69f7-45b0-9ab8-16eee935e484" providerId="AD" clId="Web-{6728D592-AD10-BFB5-AE32-89AD79EE9654}" dt="2019-06-14T10:27:21.059" v="211" actId="1076"/>
          <ac:spMkLst>
            <pc:docMk/>
            <pc:sldMk cId="1335692938" sldId="258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0:03.634" v="142" actId="1076"/>
          <ac:spMkLst>
            <pc:docMk/>
            <pc:sldMk cId="1335692938" sldId="258"/>
            <ac:spMk id="7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19.513" v="218" actId="20577"/>
          <ac:spMkLst>
            <pc:docMk/>
            <pc:sldMk cId="1335692938" sldId="258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29.747" v="221" actId="20577"/>
          <ac:spMkLst>
            <pc:docMk/>
            <pc:sldMk cId="1335692938" sldId="258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22.825" v="219" actId="20577"/>
          <ac:spMkLst>
            <pc:docMk/>
            <pc:sldMk cId="1335692938" sldId="258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08.700" v="216" actId="20577"/>
          <ac:spMkLst>
            <pc:docMk/>
            <pc:sldMk cId="1335692938" sldId="258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14.841" v="217" actId="20577"/>
          <ac:spMkLst>
            <pc:docMk/>
            <pc:sldMk cId="1335692938" sldId="258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34.153" v="222" actId="20577"/>
          <ac:spMkLst>
            <pc:docMk/>
            <pc:sldMk cId="1335692938" sldId="258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38.575" v="223" actId="20577"/>
          <ac:spMkLst>
            <pc:docMk/>
            <pc:sldMk cId="1335692938" sldId="258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10:28:25.950" v="220" actId="20577"/>
          <ac:spMkLst>
            <pc:docMk/>
            <pc:sldMk cId="1335692938" sldId="258"/>
            <ac:spMk id="16" creationId="{00000000-0000-0000-0000-00000000000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28:53.638" v="225" actId="20577"/>
          <ac:spMkLst>
            <pc:docMk/>
            <pc:sldMk cId="1335692938" sldId="258"/>
            <ac:spMk id="17" creationId="{AC5E3DCD-9A85-4080-B606-308DC8192EDF}"/>
          </ac:spMkLst>
        </pc:spChg>
        <pc:spChg chg="add del">
          <ac:chgData name="Beeston, Emma" userId="S::epb2@leicester.ac.uk::0eefc19f-69f7-45b0-9ab8-16eee935e484" providerId="AD" clId="Web-{6728D592-AD10-BFB5-AE32-89AD79EE9654}" dt="2019-06-14T10:31:17.452" v="238"/>
          <ac:spMkLst>
            <pc:docMk/>
            <pc:sldMk cId="1335692938" sldId="258"/>
            <ac:spMk id="18" creationId="{A05C20A6-E509-49DF-AFF4-60E45113E43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0:16.826" v="232" actId="1076"/>
          <ac:spMkLst>
            <pc:docMk/>
            <pc:sldMk cId="1335692938" sldId="258"/>
            <ac:spMk id="19" creationId="{2E051D4E-BCD0-46C1-A809-B31129C692B0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0:40.608" v="234" actId="1076"/>
          <ac:spMkLst>
            <pc:docMk/>
            <pc:sldMk cId="1335692938" sldId="258"/>
            <ac:spMk id="21" creationId="{CEB3AC31-3BBC-4D42-AAC0-04E62C071D71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1:03.077" v="237" actId="1076"/>
          <ac:spMkLst>
            <pc:docMk/>
            <pc:sldMk cId="1335692938" sldId="258"/>
            <ac:spMk id="22" creationId="{AC0FB84D-BB1C-46FB-A8AE-EB56FB5E966D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2:11.874" v="247" actId="1076"/>
          <ac:spMkLst>
            <pc:docMk/>
            <pc:sldMk cId="1335692938" sldId="258"/>
            <ac:spMk id="23" creationId="{67FEC59B-8718-477B-ABA5-54D1A3BDCE12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1:56.921" v="246" actId="1076"/>
          <ac:spMkLst>
            <pc:docMk/>
            <pc:sldMk cId="1335692938" sldId="258"/>
            <ac:spMk id="24" creationId="{0B290F1C-3144-415F-95EE-8223C8891BC8}"/>
          </ac:spMkLst>
        </pc:spChg>
        <pc:spChg chg="add mod">
          <ac:chgData name="Beeston, Emma" userId="S::epb2@leicester.ac.uk::0eefc19f-69f7-45b0-9ab8-16eee935e484" providerId="AD" clId="Web-{6728D592-AD10-BFB5-AE32-89AD79EE9654}" dt="2019-06-14T10:31:33.030" v="242" actId="1076"/>
          <ac:spMkLst>
            <pc:docMk/>
            <pc:sldMk cId="1335692938" sldId="258"/>
            <ac:spMk id="25" creationId="{76EC62F6-78B7-48C8-9343-9F5C441B61D0}"/>
          </ac:spMkLst>
        </pc:spChg>
        <pc:spChg chg="add del mod">
          <ac:chgData name="Beeston, Emma" userId="S::epb2@leicester.ac.uk::0eefc19f-69f7-45b0-9ab8-16eee935e484" providerId="AD" clId="Web-{6728D592-AD10-BFB5-AE32-89AD79EE9654}" dt="2019-06-14T10:32:31.343" v="251"/>
          <ac:spMkLst>
            <pc:docMk/>
            <pc:sldMk cId="1335692938" sldId="258"/>
            <ac:spMk id="26" creationId="{0E719315-9D0E-4E69-9DC3-D02EA391A687}"/>
          </ac:spMkLst>
        </pc:spChg>
        <pc:spChg chg="add del">
          <ac:chgData name="Beeston, Emma" userId="S::epb2@leicester.ac.uk::0eefc19f-69f7-45b0-9ab8-16eee935e484" providerId="AD" clId="Web-{6728D592-AD10-BFB5-AE32-89AD79EE9654}" dt="2019-06-14T10:32:33.343" v="252"/>
          <ac:spMkLst>
            <pc:docMk/>
            <pc:sldMk cId="1335692938" sldId="258"/>
            <ac:spMk id="27" creationId="{8649FD93-76B4-4B1F-AD8C-73F2C9C227E8}"/>
          </ac:spMkLst>
        </pc:spChg>
        <pc:picChg chg="mod">
          <ac:chgData name="Beeston, Emma" userId="S::epb2@leicester.ac.uk::0eefc19f-69f7-45b0-9ab8-16eee935e484" providerId="AD" clId="Web-{6728D592-AD10-BFB5-AE32-89AD79EE9654}" dt="2019-06-14T10:27:32.340" v="213" actId="14100"/>
          <ac:picMkLst>
            <pc:docMk/>
            <pc:sldMk cId="1335692938" sldId="258"/>
            <ac:picMk id="4099" creationId="{00000000-0000-0000-0000-000000000000}"/>
          </ac:picMkLst>
        </pc:picChg>
      </pc:sldChg>
      <pc:sldMasterChg chg="modSp modSldLayout">
        <pc:chgData name="Beeston, Emma" userId="S::epb2@leicester.ac.uk::0eefc19f-69f7-45b0-9ab8-16eee935e484" providerId="AD" clId="Web-{6728D592-AD10-BFB5-AE32-89AD79EE9654}" dt="2019-06-14T09:59:05.811" v="0"/>
        <pc:sldMasterMkLst>
          <pc:docMk/>
          <pc:sldMasterMk cId="2143152606" sldId="2147483673"/>
        </pc:sldMasterMkLst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4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5" creationId="{00000000-0000-0000-0000-000000000000}"/>
          </ac:spMkLst>
        </pc:spChg>
        <pc:spChg chg="mod">
          <ac:chgData name="Beeston, Emma" userId="S::epb2@leicester.ac.uk::0eefc19f-69f7-45b0-9ab8-16eee935e484" providerId="AD" clId="Web-{6728D592-AD10-BFB5-AE32-89AD79EE9654}" dt="2019-06-14T09:59:05.811" v="0"/>
          <ac:spMkLst>
            <pc:docMk/>
            <pc:sldMasterMk cId="2143152606" sldId="2147483673"/>
            <ac:spMk id="6" creationId="{00000000-0000-0000-0000-000000000000}"/>
          </ac:spMkLst>
        </pc:sp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321033064" sldId="2147483661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21033064" sldId="214748366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21033064" sldId="2147483661"/>
              <ac:spMk id="12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9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10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11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21033064" sldId="2147483661"/>
              <ac:picMk id="14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3855845273" sldId="2147483664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55845273" sldId="214748366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55845273" sldId="2147483664"/>
              <ac:spMk id="15" creationId="{F49EADBA-939F-154D-8FC0-95417D739CEF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8" creationId="{0628D1B0-B452-704B-938B-EDEA0312122A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2" creationId="{C8D18802-5872-5C4C-8828-27A6A449776D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3855845273" sldId="2147483664"/>
              <ac:picMk id="14" creationId="{49102F8E-1CD9-A74E-BF20-75BD99591185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96703909" sldId="2147483667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96703909" sldId="2147483667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96703909" sldId="2147483667"/>
              <ac:spMk id="16" creationId="{C4715231-043B-1F4C-9C13-60B5947739AA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3" creationId="{5D8FEDE6-9EC2-5049-BB67-104741B13C6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5" creationId="{FF6DF7A4-087A-5A40-9577-ED62C6E9DEE3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96703909" sldId="2147483667"/>
              <ac:picMk id="17" creationId="{62F651B7-605C-1947-B328-9E780F5552CA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1654670787" sldId="2147483668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654670787" sldId="214748366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654670787" sldId="2147483668"/>
              <ac:spMk id="17" creationId="{9940E47F-87B7-F64A-9F98-EDE359078ADC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3" creationId="{B3BFC803-89F9-C241-9F76-01B078465A1B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4" creationId="{B2ED0738-233B-E345-95E8-0F2823D2AF1D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6" creationId="{40D17B21-854B-5C46-BF28-1455E3C2D50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1654670787" sldId="2147483668"/>
              <ac:picMk id="18" creationId="{9C5864AF-4A8B-234D-9649-77DCF16FA456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367690399" sldId="2147483669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67690399" sldId="2147483669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67690399" sldId="2147483669"/>
              <ac:spMk id="16" creationId="{33EF16F1-2F79-A445-B116-CEEA06E3BB11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8" creationId="{BEA578CD-D266-0943-AA85-1C9F036ACC2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2" creationId="{D50D9D2C-1DB4-1B49-B458-B488A8F573F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367690399" sldId="2147483669"/>
              <ac:picMk id="14" creationId="{A63BCD03-8DA9-8644-883F-FE87EF47F834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775131400" sldId="2147483670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775131400" sldId="2147483670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775131400" sldId="2147483670"/>
              <ac:spMk id="17" creationId="{37BA0D06-72D9-3940-8351-44706A6ACF8A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9" creationId="{5ADFB0E6-6ED0-6642-90DE-FFD040016FD5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5" creationId="{69E606FF-3D08-3149-923C-CD98F1CDE1F3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775131400" sldId="2147483670"/>
              <ac:picMk id="16" creationId="{CC22809C-6E13-2C45-9C61-43C2F100DD2F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688703869" sldId="2147483671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688703869" sldId="214748367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688703869" sldId="2147483671"/>
              <ac:spMk id="15" creationId="{54C900CD-7895-2849-A5E9-F07AEB488BA3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8" creationId="{76219A2A-94D0-F64E-8E80-096BC4FE34E3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9" creationId="{13CC41D4-427C-694C-B906-FE0AAA68D8EF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11" creationId="{F7516860-5BE9-4B44-97DF-DD31EDA96A98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688703869" sldId="2147483671"/>
              <ac:picMk id="13" creationId="{A19738AD-58FB-FB4D-BD57-E4FF24FA4510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025681989" sldId="2147483674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025681989" sldId="214748367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025681989" sldId="2147483674"/>
              <ac:spMk id="3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8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9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10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728D592-AD10-BFB5-AE32-89AD79EE9654}" dt="2019-06-14T09:59:05.811" v="0"/>
            <ac:picMkLst>
              <pc:docMk/>
              <pc:sldMasterMk cId="2143152606" sldId="2147483673"/>
              <pc:sldLayoutMk cId="2025681989" sldId="2147483674"/>
              <ac:picMk id="11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4278351054" sldId="2147483676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4278351054" sldId="214748367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4278351054" sldId="2147483676"/>
              <ac:spMk id="3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38483312" sldId="2147483677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483312" sldId="2147483677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8483312" sldId="2147483677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716414226" sldId="2147483678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4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5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716414226" sldId="2147483678"/>
              <ac:spMk id="6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3017215651" sldId="2147483681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017215651" sldId="214748368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017215651" sldId="214748368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3017215651" sldId="2147483681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1485646514" sldId="2147483682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485646514" sldId="2147483682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485646514" sldId="2147483682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1485646514" sldId="2147483682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728D592-AD10-BFB5-AE32-89AD79EE9654}" dt="2019-06-14T09:59:05.811" v="0"/>
          <pc:sldLayoutMkLst>
            <pc:docMk/>
            <pc:sldMasterMk cId="2143152606" sldId="2147483673"/>
            <pc:sldLayoutMk cId="2311831892" sldId="2147483684"/>
          </pc:sldLayoutMkLst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11831892" sldId="214748368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728D592-AD10-BFB5-AE32-89AD79EE9654}" dt="2019-06-14T09:59:05.811" v="0"/>
            <ac:spMkLst>
              <pc:docMk/>
              <pc:sldMasterMk cId="2143152606" sldId="2147483673"/>
              <pc:sldLayoutMk cId="2311831892" sldId="2147483684"/>
              <ac:spMk id="3" creationId="{00000000-0000-0000-0000-000000000000}"/>
            </ac:spMkLst>
          </pc:spChg>
        </pc:sldLayoutChg>
      </pc:sldMasterChg>
    </pc:docChg>
  </pc:docChgLst>
  <pc:docChgLst>
    <pc:chgData name="Beeston, Emma" userId="S::epb2@leicester.ac.uk::0eefc19f-69f7-45b0-9ab8-16eee935e484" providerId="AD" clId="Web-{7FD1D8B5-C993-BC82-9F3C-49613E8A3189}"/>
    <pc:docChg chg="addSld modSld modSection">
      <pc:chgData name="Beeston, Emma" userId="S::epb2@leicester.ac.uk::0eefc19f-69f7-45b0-9ab8-16eee935e484" providerId="AD" clId="Web-{7FD1D8B5-C993-BC82-9F3C-49613E8A3189}" dt="2019-06-13T11:47:11.887" v="51" actId="1076"/>
      <pc:docMkLst>
        <pc:docMk/>
      </pc:docMkLst>
      <pc:sldChg chg="delSp modSp">
        <pc:chgData name="Beeston, Emma" userId="S::epb2@leicester.ac.uk::0eefc19f-69f7-45b0-9ab8-16eee935e484" providerId="AD" clId="Web-{7FD1D8B5-C993-BC82-9F3C-49613E8A3189}" dt="2019-06-13T11:47:11.887" v="51" actId="1076"/>
        <pc:sldMkLst>
          <pc:docMk/>
          <pc:sldMk cId="1701505313" sldId="257"/>
        </pc:sldMkLst>
        <pc:spChg chg="del mod">
          <ac:chgData name="Beeston, Emma" userId="S::epb2@leicester.ac.uk::0eefc19f-69f7-45b0-9ab8-16eee935e484" providerId="AD" clId="Web-{7FD1D8B5-C993-BC82-9F3C-49613E8A3189}" dt="2019-06-13T11:46:20.028" v="46"/>
          <ac:spMkLst>
            <pc:docMk/>
            <pc:sldMk cId="1701505313" sldId="257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5:58.574" v="44" actId="14100"/>
          <ac:spMkLst>
            <pc:docMk/>
            <pc:sldMk cId="1701505313" sldId="257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6:27.512" v="47" actId="1076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6:42.559" v="49" actId="1076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6:34.762" v="48" actId="1076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5:20.027" v="37" actId="1076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4:46.574" v="2" actId="20577"/>
          <ac:spMkLst>
            <pc:docMk/>
            <pc:sldMk cId="1701505313" sldId="257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4:52.292" v="4" actId="20577"/>
          <ac:spMkLst>
            <pc:docMk/>
            <pc:sldMk cId="1701505313" sldId="257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7:11.887" v="51" actId="1076"/>
          <ac:spMkLst>
            <pc:docMk/>
            <pc:sldMk cId="1701505313" sldId="257"/>
            <ac:spMk id="14" creationId="{00000000-0000-0000-0000-000000000000}"/>
          </ac:spMkLst>
        </pc:spChg>
        <pc:spChg chg="del">
          <ac:chgData name="Beeston, Emma" userId="S::epb2@leicester.ac.uk::0eefc19f-69f7-45b0-9ab8-16eee935e484" providerId="AD" clId="Web-{7FD1D8B5-C993-BC82-9F3C-49613E8A3189}" dt="2019-06-13T11:47:05.825" v="50"/>
          <ac:spMkLst>
            <pc:docMk/>
            <pc:sldMk cId="1701505313" sldId="257"/>
            <ac:spMk id="15" creationId="{00000000-0000-0000-0000-000000000000}"/>
          </ac:spMkLst>
        </pc:spChg>
        <pc:spChg chg="mod">
          <ac:chgData name="Beeston, Emma" userId="S::epb2@leicester.ac.uk::0eefc19f-69f7-45b0-9ab8-16eee935e484" providerId="AD" clId="Web-{7FD1D8B5-C993-BC82-9F3C-49613E8A3189}" dt="2019-06-13T11:44:49.730" v="3" actId="20577"/>
          <ac:spMkLst>
            <pc:docMk/>
            <pc:sldMk cId="1701505313" sldId="257"/>
            <ac:spMk id="16" creationId="{00000000-0000-0000-0000-000000000000}"/>
          </ac:spMkLst>
        </pc:spChg>
      </pc:sldChg>
      <pc:sldChg chg="add replId">
        <pc:chgData name="Beeston, Emma" userId="S::epb2@leicester.ac.uk::0eefc19f-69f7-45b0-9ab8-16eee935e484" providerId="AD" clId="Web-{7FD1D8B5-C993-BC82-9F3C-49613E8A3189}" dt="2019-06-13T11:44:05.448" v="0"/>
        <pc:sldMkLst>
          <pc:docMk/>
          <pc:sldMk cId="1335692938" sldId="258"/>
        </pc:sldMkLst>
      </pc:sldChg>
    </pc:docChg>
  </pc:docChgLst>
  <pc:docChgLst>
    <pc:chgData name="Beeston, Emma" userId="S::epb2@leicester.ac.uk::0eefc19f-69f7-45b0-9ab8-16eee935e484" providerId="AD" clId="Web-{636FE9F1-64A0-CA54-7D54-E3857AEBA4AB}"/>
    <pc:docChg chg="mod modSld modMainMaster setSldSz">
      <pc:chgData name="Beeston, Emma" userId="S::epb2@leicester.ac.uk::0eefc19f-69f7-45b0-9ab8-16eee935e484" providerId="AD" clId="Web-{636FE9F1-64A0-CA54-7D54-E3857AEBA4AB}" dt="2019-06-14T09:57:04.168" v="9"/>
      <pc:docMkLst>
        <pc:docMk/>
      </pc:docMkLst>
      <pc:sldChg chg="modSp">
        <pc:chgData name="Beeston, Emma" userId="S::epb2@leicester.ac.uk::0eefc19f-69f7-45b0-9ab8-16eee935e484" providerId="AD" clId="Web-{636FE9F1-64A0-CA54-7D54-E3857AEBA4AB}" dt="2019-06-14T09:57:04.168" v="9"/>
        <pc:sldMkLst>
          <pc:docMk/>
          <pc:sldMk cId="1701505313" sldId="257"/>
        </pc:sldMkLst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6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701505313" sldId="257"/>
            <ac:spMk id="17" creationId="{D01C9D20-63D7-44F1-811E-22923FAC098B}"/>
          </ac:spMkLst>
        </pc:spChg>
        <pc:picChg chg="mod">
          <ac:chgData name="Beeston, Emma" userId="S::epb2@leicester.ac.uk::0eefc19f-69f7-45b0-9ab8-16eee935e484" providerId="AD" clId="Web-{636FE9F1-64A0-CA54-7D54-E3857AEBA4AB}" dt="2019-06-14T09:57:04.168" v="9"/>
          <ac:picMkLst>
            <pc:docMk/>
            <pc:sldMk cId="1701505313" sldId="257"/>
            <ac:picMk id="4099" creationId="{00000000-0000-0000-0000-000000000000}"/>
          </ac:picMkLst>
        </pc:picChg>
      </pc:sldChg>
      <pc:sldChg chg="delSp modSp">
        <pc:chgData name="Beeston, Emma" userId="S::epb2@leicester.ac.uk::0eefc19f-69f7-45b0-9ab8-16eee935e484" providerId="AD" clId="Web-{636FE9F1-64A0-CA54-7D54-E3857AEBA4AB}" dt="2019-06-14T09:57:04.168" v="9"/>
        <pc:sldMkLst>
          <pc:docMk/>
          <pc:sldMk cId="1335692938" sldId="258"/>
        </pc:sldMkLst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6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4" creationId="{00000000-0000-0000-0000-000000000000}"/>
          </ac:spMkLst>
        </pc:spChg>
        <pc:spChg chg="del mod">
          <ac:chgData name="Beeston, Emma" userId="S::epb2@leicester.ac.uk::0eefc19f-69f7-45b0-9ab8-16eee935e484" providerId="AD" clId="Web-{636FE9F1-64A0-CA54-7D54-E3857AEBA4AB}" dt="2019-06-14T09:54:28.104" v="2"/>
          <ac:spMkLst>
            <pc:docMk/>
            <pc:sldMk cId="1335692938" sldId="258"/>
            <ac:spMk id="15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k cId="1335692938" sldId="258"/>
            <ac:spMk id="16" creationId="{00000000-0000-0000-0000-000000000000}"/>
          </ac:spMkLst>
        </pc:spChg>
        <pc:picChg chg="mod">
          <ac:chgData name="Beeston, Emma" userId="S::epb2@leicester.ac.uk::0eefc19f-69f7-45b0-9ab8-16eee935e484" providerId="AD" clId="Web-{636FE9F1-64A0-CA54-7D54-E3857AEBA4AB}" dt="2019-06-14T09:57:04.168" v="9"/>
          <ac:picMkLst>
            <pc:docMk/>
            <pc:sldMk cId="1335692938" sldId="258"/>
            <ac:picMk id="4099" creationId="{00000000-0000-0000-0000-000000000000}"/>
          </ac:picMkLst>
        </pc:picChg>
      </pc:sldChg>
      <pc:sldMasterChg chg="modSp modSldLayout">
        <pc:chgData name="Beeston, Emma" userId="S::epb2@leicester.ac.uk::0eefc19f-69f7-45b0-9ab8-16eee935e484" providerId="AD" clId="Web-{636FE9F1-64A0-CA54-7D54-E3857AEBA4AB}" dt="2019-06-14T09:57:04.168" v="9"/>
        <pc:sldMasterMkLst>
          <pc:docMk/>
          <pc:sldMasterMk cId="2143152606" sldId="2147483673"/>
        </pc:sldMasterMkLst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4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5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4.168" v="9"/>
          <ac:spMkLst>
            <pc:docMk/>
            <pc:sldMasterMk cId="2143152606" sldId="2147483673"/>
            <ac:spMk id="6" creationId="{00000000-0000-0000-0000-000000000000}"/>
          </ac:spMkLst>
        </pc:sp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321033064" sldId="2147483661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21033064" sldId="214748366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21033064" sldId="2147483661"/>
              <ac:spMk id="12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9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10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11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21033064" sldId="2147483661"/>
              <ac:picMk id="14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3855845273" sldId="2147483664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55845273" sldId="214748366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55845273" sldId="2147483664"/>
              <ac:spMk id="15" creationId="{F49EADBA-939F-154D-8FC0-95417D739CEF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8" creationId="{0628D1B0-B452-704B-938B-EDEA0312122A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2" creationId="{C8D18802-5872-5C4C-8828-27A6A449776D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3855845273" sldId="2147483664"/>
              <ac:picMk id="14" creationId="{49102F8E-1CD9-A74E-BF20-75BD99591185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96703909" sldId="2147483667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96703909" sldId="2147483667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96703909" sldId="2147483667"/>
              <ac:spMk id="16" creationId="{C4715231-043B-1F4C-9C13-60B5947739AA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3" creationId="{5D8FEDE6-9EC2-5049-BB67-104741B13C6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5" creationId="{FF6DF7A4-087A-5A40-9577-ED62C6E9DEE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96703909" sldId="2147483667"/>
              <ac:picMk id="17" creationId="{62F651B7-605C-1947-B328-9E780F5552CA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1654670787" sldId="2147483668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654670787" sldId="214748366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654670787" sldId="2147483668"/>
              <ac:spMk id="17" creationId="{9940E47F-87B7-F64A-9F98-EDE359078ADC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3" creationId="{B3BFC803-89F9-C241-9F76-01B078465A1B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4" creationId="{B2ED0738-233B-E345-95E8-0F2823D2AF1D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6" creationId="{40D17B21-854B-5C46-BF28-1455E3C2D50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1654670787" sldId="2147483668"/>
              <ac:picMk id="18" creationId="{9C5864AF-4A8B-234D-9649-77DCF16FA456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367690399" sldId="2147483669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67690399" sldId="2147483669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67690399" sldId="2147483669"/>
              <ac:spMk id="16" creationId="{33EF16F1-2F79-A445-B116-CEEA06E3BB11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8" creationId="{BEA578CD-D266-0943-AA85-1C9F036ACC2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2" creationId="{D50D9D2C-1DB4-1B49-B458-B488A8F573F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367690399" sldId="2147483669"/>
              <ac:picMk id="14" creationId="{A63BCD03-8DA9-8644-883F-FE87EF47F834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775131400" sldId="2147483670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775131400" sldId="2147483670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775131400" sldId="2147483670"/>
              <ac:spMk id="17" creationId="{37BA0D06-72D9-3940-8351-44706A6ACF8A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9" creationId="{5ADFB0E6-6ED0-6642-90DE-FFD040016FD5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1" creationId="{DBBDF930-E7E6-A24E-82E8-7A215996DD9C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5" creationId="{69E606FF-3D08-3149-923C-CD98F1CDE1F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775131400" sldId="2147483670"/>
              <ac:picMk id="16" creationId="{CC22809C-6E13-2C45-9C61-43C2F100DD2F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688703869" sldId="2147483671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688703869" sldId="214748367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688703869" sldId="2147483671"/>
              <ac:spMk id="15" creationId="{54C900CD-7895-2849-A5E9-F07AEB488BA3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8" creationId="{76219A2A-94D0-F64E-8E80-096BC4FE34E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9" creationId="{13CC41D4-427C-694C-B906-FE0AAA68D8EF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10" creationId="{95F520C6-1504-6744-862F-E3F3FF9A34E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11" creationId="{F7516860-5BE9-4B44-97DF-DD31EDA96A98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688703869" sldId="2147483671"/>
              <ac:picMk id="13" creationId="{A19738AD-58FB-FB4D-BD57-E4FF24FA4510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025681989" sldId="2147483674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025681989" sldId="214748367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025681989" sldId="2147483674"/>
              <ac:spMk id="3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7" creationId="{BF70498B-F222-4740-B0CF-064F72475A2E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8" creationId="{51DDF4C2-BA67-BD4B-A410-563E2986317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9" creationId="{FA5480B5-6974-624D-B920-9621240FC586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10" creationId="{A6A0AA2D-979A-3542-B125-52B71F4F55C7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4.168" v="9"/>
            <ac:picMkLst>
              <pc:docMk/>
              <pc:sldMasterMk cId="2143152606" sldId="2147483673"/>
              <pc:sldLayoutMk cId="2025681989" sldId="2147483674"/>
              <ac:picMk id="11" creationId="{A194C876-0A6A-534E-ABA8-E4842D6B56B6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4278351054" sldId="2147483676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4278351054" sldId="214748367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4278351054" sldId="2147483676"/>
              <ac:spMk id="3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38483312" sldId="2147483677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483312" sldId="2147483677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8483312" sldId="2147483677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716414226" sldId="2147483678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4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5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716414226" sldId="2147483678"/>
              <ac:spMk id="6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3017215651" sldId="2147483681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017215651" sldId="2147483681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017215651" sldId="2147483681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3017215651" sldId="2147483681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1485646514" sldId="2147483682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485646514" sldId="2147483682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485646514" sldId="2147483682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1485646514" sldId="2147483682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4.168" v="9"/>
          <pc:sldLayoutMkLst>
            <pc:docMk/>
            <pc:sldMasterMk cId="2143152606" sldId="2147483673"/>
            <pc:sldLayoutMk cId="2311831892" sldId="2147483684"/>
          </pc:sldLayoutMkLst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11831892" sldId="214748368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4.168" v="9"/>
            <ac:spMkLst>
              <pc:docMk/>
              <pc:sldMasterMk cId="2143152606" sldId="2147483673"/>
              <pc:sldLayoutMk cId="2311831892" sldId="2147483684"/>
              <ac:spMk id="3" creationId="{00000000-0000-0000-0000-000000000000}"/>
            </ac:spMkLst>
          </pc:spChg>
        </pc:sldLayoutChg>
      </pc:sldMasterChg>
      <pc:sldMasterChg chg="modSp modSldLayout">
        <pc:chgData name="Beeston, Emma" userId="S::epb2@leicester.ac.uk::0eefc19f-69f7-45b0-9ab8-16eee935e484" providerId="AD" clId="Web-{636FE9F1-64A0-CA54-7D54-E3857AEBA4AB}" dt="2019-06-14T09:57:01.449" v="8"/>
        <pc:sldMasterMkLst>
          <pc:docMk/>
          <pc:sldMasterMk cId="1939261013" sldId="2147483685"/>
        </pc:sldMasterMkLst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2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4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5" creationId="{00000000-0000-0000-0000-000000000000}"/>
          </ac:spMkLst>
        </pc:spChg>
        <pc:spChg chg="mod">
          <ac:chgData name="Beeston, Emma" userId="S::epb2@leicester.ac.uk::0eefc19f-69f7-45b0-9ab8-16eee935e484" providerId="AD" clId="Web-{636FE9F1-64A0-CA54-7D54-E3857AEBA4AB}" dt="2019-06-14T09:57:01.449" v="8"/>
          <ac:spMkLst>
            <pc:docMk/>
            <pc:sldMasterMk cId="1939261013" sldId="2147483685"/>
            <ac:spMk id="6" creationId="{00000000-0000-0000-0000-000000000000}"/>
          </ac:spMkLst>
        </pc:sp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037954996" sldId="2147483686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37954996" sldId="214748368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37954996" sldId="2147483686"/>
              <ac:spMk id="3" creationId="{00000000-0000-0000-0000-000000000000}"/>
            </ac:spMkLst>
          </pc:sp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7" creationId="{3C5C5B50-8B60-441D-9535-557CD57B11B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8" creationId="{73CC2103-5E7A-4089-8019-D368DB1CADE2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9" creationId="{5E28F92A-65AF-4890-8002-0046FBEA4413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10" creationId="{171BCC2B-EB2C-4EA3-9A88-4317F6A22375}"/>
            </ac:picMkLst>
          </pc:picChg>
          <pc:picChg chg="mod">
            <ac:chgData name="Beeston, Emma" userId="S::epb2@leicester.ac.uk::0eefc19f-69f7-45b0-9ab8-16eee935e484" providerId="AD" clId="Web-{636FE9F1-64A0-CA54-7D54-E3857AEBA4AB}" dt="2019-06-14T09:57:01.449" v="8"/>
            <ac:picMkLst>
              <pc:docMk/>
              <pc:sldMasterMk cId="1939261013" sldId="2147483685"/>
              <pc:sldLayoutMk cId="2037954996" sldId="2147483686"/>
              <ac:picMk id="11" creationId="{F970593D-2AE8-42C6-BFA2-B006DFD970DE}"/>
            </ac:picMkLst>
          </pc:pic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00782249" sldId="2147483688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0782249" sldId="2147483688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00782249" sldId="2147483688"/>
              <ac:spMk id="3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450602663" sldId="2147483689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450602663" sldId="2147483689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450602663" sldId="2147483689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3710874099" sldId="2147483690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4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5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710874099" sldId="2147483690"/>
              <ac:spMk id="6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1369109581" sldId="2147483693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1369109581" sldId="2147483693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1369109581" sldId="2147483693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1369109581" sldId="2147483693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3478975743" sldId="2147483694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478975743" sldId="2147483694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478975743" sldId="2147483694"/>
              <ac:spMk id="3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3478975743" sldId="2147483694"/>
              <ac:spMk id="4" creationId="{00000000-0000-0000-0000-000000000000}"/>
            </ac:spMkLst>
          </pc:spChg>
        </pc:sldLayoutChg>
        <pc:sldLayoutChg chg="modSp">
          <pc:chgData name="Beeston, Emma" userId="S::epb2@leicester.ac.uk::0eefc19f-69f7-45b0-9ab8-16eee935e484" providerId="AD" clId="Web-{636FE9F1-64A0-CA54-7D54-E3857AEBA4AB}" dt="2019-06-14T09:57:01.449" v="8"/>
          <pc:sldLayoutMkLst>
            <pc:docMk/>
            <pc:sldMasterMk cId="1939261013" sldId="2147483685"/>
            <pc:sldLayoutMk cId="2999183385" sldId="2147483696"/>
          </pc:sldLayoutMkLst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999183385" sldId="2147483696"/>
              <ac:spMk id="2" creationId="{00000000-0000-0000-0000-000000000000}"/>
            </ac:spMkLst>
          </pc:spChg>
          <pc:spChg chg="mod">
            <ac:chgData name="Beeston, Emma" userId="S::epb2@leicester.ac.uk::0eefc19f-69f7-45b0-9ab8-16eee935e484" providerId="AD" clId="Web-{636FE9F1-64A0-CA54-7D54-E3857AEBA4AB}" dt="2019-06-14T09:57:01.449" v="8"/>
            <ac:spMkLst>
              <pc:docMk/>
              <pc:sldMasterMk cId="1939261013" sldId="2147483685"/>
              <pc:sldLayoutMk cId="2999183385" sldId="2147483696"/>
              <ac:spMk id="3" creationId="{00000000-0000-0000-0000-000000000000}"/>
            </ac:spMkLst>
          </pc:spChg>
        </pc:sldLayoutChg>
      </pc:sldMasterChg>
    </pc:docChg>
  </pc:docChgLst>
  <pc:docChgLst>
    <pc:chgData name="Beeston, Emma" userId="S::epb2@leicester.ac.uk::0eefc19f-69f7-45b0-9ab8-16eee935e484" providerId="AD" clId="Web-{ACD7BB6F-3572-421B-1A61-CC7A3C0F2E81}"/>
    <pc:docChg chg="modSld">
      <pc:chgData name="Beeston, Emma" userId="S::epb2@leicester.ac.uk::0eefc19f-69f7-45b0-9ab8-16eee935e484" providerId="AD" clId="Web-{ACD7BB6F-3572-421B-1A61-CC7A3C0F2E81}" dt="2019-06-14T10:39:16.032" v="26" actId="14100"/>
      <pc:docMkLst>
        <pc:docMk/>
      </pc:docMkLst>
      <pc:sldChg chg="modSp">
        <pc:chgData name="Beeston, Emma" userId="S::epb2@leicester.ac.uk::0eefc19f-69f7-45b0-9ab8-16eee935e484" providerId="AD" clId="Web-{ACD7BB6F-3572-421B-1A61-CC7A3C0F2E81}" dt="2019-06-14T10:39:16.032" v="26" actId="14100"/>
        <pc:sldMkLst>
          <pc:docMk/>
          <pc:sldMk cId="1335692938" sldId="258"/>
        </pc:sldMkLst>
        <pc:spChg chg="mod">
          <ac:chgData name="Beeston, Emma" userId="S::epb2@leicester.ac.uk::0eefc19f-69f7-45b0-9ab8-16eee935e484" providerId="AD" clId="Web-{ACD7BB6F-3572-421B-1A61-CC7A3C0F2E81}" dt="2019-06-14T10:37:13.157" v="10"/>
          <ac:spMkLst>
            <pc:docMk/>
            <pc:sldMk cId="1335692938" sldId="258"/>
            <ac:spMk id="3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29.188" v="24"/>
          <ac:spMkLst>
            <pc:docMk/>
            <pc:sldMk cId="1335692938" sldId="258"/>
            <ac:spMk id="4" creationId="{64668A00-8DC2-4BAB-8C13-BA1621D0EA7E}"/>
          </ac:spMkLst>
        </pc:spChg>
        <pc:spChg chg="mod">
          <ac:chgData name="Beeston, Emma" userId="S::epb2@leicester.ac.uk::0eefc19f-69f7-45b0-9ab8-16eee935e484" providerId="AD" clId="Web-{ACD7BB6F-3572-421B-1A61-CC7A3C0F2E81}" dt="2019-06-14T10:37:25.376" v="11"/>
          <ac:spMkLst>
            <pc:docMk/>
            <pc:sldMk cId="1335692938" sldId="258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7:30.594" v="13"/>
          <ac:spMkLst>
            <pc:docMk/>
            <pc:sldMk cId="1335692938" sldId="258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7:27.860" v="12"/>
          <ac:spMkLst>
            <pc:docMk/>
            <pc:sldMk cId="1335692938" sldId="258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07.688" v="19"/>
          <ac:spMkLst>
            <pc:docMk/>
            <pc:sldMk cId="1335692938" sldId="258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11.204" v="20"/>
          <ac:spMkLst>
            <pc:docMk/>
            <pc:sldMk cId="1335692938" sldId="258"/>
            <ac:spMk id="12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22.813" v="22"/>
          <ac:spMkLst>
            <pc:docMk/>
            <pc:sldMk cId="1335692938" sldId="258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26.954" v="23"/>
          <ac:spMkLst>
            <pc:docMk/>
            <pc:sldMk cId="1335692938" sldId="258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8:13.532" v="21"/>
          <ac:spMkLst>
            <pc:docMk/>
            <pc:sldMk cId="1335692938" sldId="258"/>
            <ac:spMk id="16" creationId="{00000000-0000-0000-0000-000000000000}"/>
          </ac:spMkLst>
        </pc:spChg>
        <pc:spChg chg="mod">
          <ac:chgData name="Beeston, Emma" userId="S::epb2@leicester.ac.uk::0eefc19f-69f7-45b0-9ab8-16eee935e484" providerId="AD" clId="Web-{ACD7BB6F-3572-421B-1A61-CC7A3C0F2E81}" dt="2019-06-14T10:35:32.875" v="0" actId="14100"/>
          <ac:spMkLst>
            <pc:docMk/>
            <pc:sldMk cId="1335692938" sldId="258"/>
            <ac:spMk id="24" creationId="{0B290F1C-3144-415F-95EE-8223C8891BC8}"/>
          </ac:spMkLst>
        </pc:spChg>
        <pc:picChg chg="mod">
          <ac:chgData name="Beeston, Emma" userId="S::epb2@leicester.ac.uk::0eefc19f-69f7-45b0-9ab8-16eee935e484" providerId="AD" clId="Web-{ACD7BB6F-3572-421B-1A61-CC7A3C0F2E81}" dt="2019-06-14T10:39:16.032" v="26" actId="14100"/>
          <ac:picMkLst>
            <pc:docMk/>
            <pc:sldMk cId="1335692938" sldId="258"/>
            <ac:picMk id="4099" creationId="{00000000-0000-0000-0000-000000000000}"/>
          </ac:picMkLst>
        </pc:picChg>
      </pc:sldChg>
    </pc:docChg>
  </pc:docChgLst>
  <pc:docChgLst>
    <pc:chgData name="Beeston, Emma" userId="S::epb2@leicester.ac.uk::0eefc19f-69f7-45b0-9ab8-16eee935e484" providerId="AD" clId="Web-{DBBABBD8-4989-A0D8-A72C-D093C748AFE8}"/>
    <pc:docChg chg="modSld">
      <pc:chgData name="Beeston, Emma" userId="S::epb2@leicester.ac.uk::0eefc19f-69f7-45b0-9ab8-16eee935e484" providerId="AD" clId="Web-{DBBABBD8-4989-A0D8-A72C-D093C748AFE8}" dt="2019-06-13T12:06:16.258" v="105" actId="1076"/>
      <pc:docMkLst>
        <pc:docMk/>
      </pc:docMkLst>
      <pc:sldChg chg="addSp delSp modSp">
        <pc:chgData name="Beeston, Emma" userId="S::epb2@leicester.ac.uk::0eefc19f-69f7-45b0-9ab8-16eee935e484" providerId="AD" clId="Web-{DBBABBD8-4989-A0D8-A72C-D093C748AFE8}" dt="2019-06-13T12:06:16.258" v="105" actId="1076"/>
        <pc:sldMkLst>
          <pc:docMk/>
          <pc:sldMk cId="1701505313" sldId="257"/>
        </pc:sldMkLst>
        <pc:spChg chg="mod">
          <ac:chgData name="Beeston, Emma" userId="S::epb2@leicester.ac.uk::0eefc19f-69f7-45b0-9ab8-16eee935e484" providerId="AD" clId="Web-{DBBABBD8-4989-A0D8-A72C-D093C748AFE8}" dt="2019-06-13T12:05:47.570" v="99" actId="1076"/>
          <ac:spMkLst>
            <pc:docMk/>
            <pc:sldMk cId="1701505313" sldId="257"/>
            <ac:spMk id="8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6:16.258" v="105" actId="1076"/>
          <ac:spMkLst>
            <pc:docMk/>
            <pc:sldMk cId="1701505313" sldId="257"/>
            <ac:spMk id="9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6:12.024" v="104" actId="1076"/>
          <ac:spMkLst>
            <pc:docMk/>
            <pc:sldMk cId="1701505313" sldId="257"/>
            <ac:spMk id="10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5:53.164" v="100" actId="1076"/>
          <ac:spMkLst>
            <pc:docMk/>
            <pc:sldMk cId="1701505313" sldId="257"/>
            <ac:spMk id="11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5:43.648" v="98" actId="1076"/>
          <ac:spMkLst>
            <pc:docMk/>
            <pc:sldMk cId="1701505313" sldId="257"/>
            <ac:spMk id="12" creationId="{00000000-0000-0000-0000-000000000000}"/>
          </ac:spMkLst>
        </pc:spChg>
        <pc:spChg chg="del mod">
          <ac:chgData name="Beeston, Emma" userId="S::epb2@leicester.ac.uk::0eefc19f-69f7-45b0-9ab8-16eee935e484" providerId="AD" clId="Web-{DBBABBD8-4989-A0D8-A72C-D093C748AFE8}" dt="2019-06-13T12:04:16.133" v="62"/>
          <ac:spMkLst>
            <pc:docMk/>
            <pc:sldMk cId="1701505313" sldId="257"/>
            <ac:spMk id="13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1:56:41.038" v="27" actId="1076"/>
          <ac:spMkLst>
            <pc:docMk/>
            <pc:sldMk cId="1701505313" sldId="257"/>
            <ac:spMk id="14" creationId="{00000000-0000-0000-0000-000000000000}"/>
          </ac:spMkLst>
        </pc:spChg>
        <pc:spChg chg="mod">
          <ac:chgData name="Beeston, Emma" userId="S::epb2@leicester.ac.uk::0eefc19f-69f7-45b0-9ab8-16eee935e484" providerId="AD" clId="Web-{DBBABBD8-4989-A0D8-A72C-D093C748AFE8}" dt="2019-06-13T12:06:04.820" v="103" actId="14100"/>
          <ac:spMkLst>
            <pc:docMk/>
            <pc:sldMk cId="1701505313" sldId="257"/>
            <ac:spMk id="16" creationId="{00000000-0000-0000-0000-000000000000}"/>
          </ac:spMkLst>
        </pc:spChg>
        <pc:spChg chg="add mod">
          <ac:chgData name="Beeston, Emma" userId="S::epb2@leicester.ac.uk::0eefc19f-69f7-45b0-9ab8-16eee935e484" providerId="AD" clId="Web-{DBBABBD8-4989-A0D8-A72C-D093C748AFE8}" dt="2019-06-13T11:56:45.584" v="28" actId="1076"/>
          <ac:spMkLst>
            <pc:docMk/>
            <pc:sldMk cId="1701505313" sldId="257"/>
            <ac:spMk id="17" creationId="{D01C9D20-63D7-44F1-811E-22923FAC09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F959B-123F-4667-939A-F1C71538F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01A75-A83B-4CE6-87E6-42190FDE6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068" y="305408"/>
            <a:ext cx="2508969" cy="289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A1791-806F-4F2E-B2DE-DA664756D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7"/>
            <a:ext cx="1450731" cy="1718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01E4A-DF48-4B8F-BF0C-7505FD8EE1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90"/>
            <a:ext cx="1351700" cy="101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F3F2E-39C9-4802-8556-B577C321F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9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F4C2-BA67-BD4B-A410-563E298631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068" y="305408"/>
            <a:ext cx="2508969" cy="289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7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90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24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2" y="4855988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4203" y="1297902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7583611" y="1466172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" y="5578154"/>
            <a:ext cx="1925863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927307">
            <a:off x="7740199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6" y="1455662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5864AF-4A8B-234D-9649-77DCF16FA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2" y="4855988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2288281">
            <a:off x="7508301" y="999081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20"/>
            <a:ext cx="78867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4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19A2A-94D0-F64E-8E80-096BC4FE3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974" y="305408"/>
            <a:ext cx="2508969" cy="289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446" b="23513"/>
          <a:stretch/>
        </p:blipFill>
        <p:spPr>
          <a:xfrm>
            <a:off x="1" y="5139117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7618363" y="1245090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8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1" r:id="rId12"/>
    <p:sldLayoutId id="2147483664" r:id="rId13"/>
    <p:sldLayoutId id="2147483669" r:id="rId14"/>
    <p:sldLayoutId id="2147483667" r:id="rId15"/>
    <p:sldLayoutId id="2147483668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6970" y="1244761"/>
            <a:ext cx="8557091" cy="63257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00000"/>
                </a:solidFill>
                <a:latin typeface="Calibri"/>
                <a:cs typeface="Arial"/>
              </a:rPr>
              <a:t>GENVASC Checklist for Training &amp; Initiation (Documentation)</a:t>
            </a:r>
            <a:r>
              <a:rPr lang="en-GB" sz="36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2203598" y="5076714"/>
            <a:ext cx="1543050" cy="27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099" name="Picture 3" descr="G:\Leicester Biomedical Research Centre_logo_outlined_RGB_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5" y="285908"/>
            <a:ext cx="2593823" cy="6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77127" y="2397238"/>
            <a:ext cx="1726471" cy="942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 </a:t>
            </a:r>
            <a:r>
              <a:rPr lang="en-GB" sz="1400" b="1" dirty="0" smtClean="0"/>
              <a:t>GENVASC Training &amp; Site Initiation</a:t>
            </a:r>
          </a:p>
          <a:p>
            <a:pPr algn="ctr"/>
            <a:r>
              <a:rPr lang="en-GB" sz="1400" b="1" dirty="0" smtClean="0"/>
              <a:t>Site File Provided</a:t>
            </a:r>
            <a:endParaRPr lang="en-GB" sz="135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524788" y="2397238"/>
            <a:ext cx="1776849" cy="942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Practice Personnel &amp; Protocol Read Log completed</a:t>
            </a:r>
            <a:endParaRPr lang="en-GB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22827" y="2397238"/>
            <a:ext cx="2006892" cy="942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Collaboration Agreement signed by Practice Manager or Senior Partner</a:t>
            </a:r>
            <a:endParaRPr lang="en-GB" sz="1400" b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E051D4E-BCD0-46C1-A809-B31129C692B0}"/>
              </a:ext>
            </a:extLst>
          </p:cNvPr>
          <p:cNvSpPr/>
          <p:nvPr/>
        </p:nvSpPr>
        <p:spPr>
          <a:xfrm rot="2790759">
            <a:off x="3917107" y="5111316"/>
            <a:ext cx="496120" cy="21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EB3AC31-3BBC-4D42-AAC0-04E62C071D71}"/>
              </a:ext>
            </a:extLst>
          </p:cNvPr>
          <p:cNvSpPr/>
          <p:nvPr/>
        </p:nvSpPr>
        <p:spPr>
          <a:xfrm>
            <a:off x="6716028" y="2760168"/>
            <a:ext cx="186435" cy="120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C0FB84D-BB1C-46FB-A8AE-EB56FB5E966D}"/>
              </a:ext>
            </a:extLst>
          </p:cNvPr>
          <p:cNvSpPr/>
          <p:nvPr/>
        </p:nvSpPr>
        <p:spPr>
          <a:xfrm rot="5400000">
            <a:off x="5457769" y="4934877"/>
            <a:ext cx="337007" cy="183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3401989" y="3466642"/>
            <a:ext cx="123635" cy="172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3435" y="6422754"/>
            <a:ext cx="3104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Version 1 20/06/2019</a:t>
            </a:r>
            <a:endParaRPr lang="en-GB" sz="900" dirty="0"/>
          </a:p>
        </p:txBody>
      </p:sp>
      <p:sp>
        <p:nvSpPr>
          <p:cNvPr id="28" name="Rounded Rectangle 27"/>
          <p:cNvSpPr/>
          <p:nvPr/>
        </p:nvSpPr>
        <p:spPr>
          <a:xfrm>
            <a:off x="6950909" y="2397238"/>
            <a:ext cx="1797165" cy="9674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cs typeface="Calibri"/>
              </a:rPr>
              <a:t>Information Sharing Agreement signed by  </a:t>
            </a:r>
            <a:r>
              <a:rPr lang="en-GB" sz="1400" b="1" dirty="0" err="1" smtClean="0">
                <a:cs typeface="Calibri"/>
              </a:rPr>
              <a:t>Caldicott</a:t>
            </a:r>
            <a:r>
              <a:rPr lang="en-GB" sz="1400" b="1" dirty="0" smtClean="0">
                <a:cs typeface="Calibri"/>
              </a:rPr>
              <a:t> </a:t>
            </a:r>
            <a:r>
              <a:rPr lang="en-GB" sz="1400" b="1" dirty="0" smtClean="0">
                <a:cs typeface="Calibri"/>
              </a:rPr>
              <a:t>Guardian</a:t>
            </a:r>
            <a:endParaRPr lang="en-GB" sz="1400" b="1" dirty="0"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57907" y="3739506"/>
            <a:ext cx="2065896" cy="10702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 </a:t>
            </a:r>
            <a:r>
              <a:rPr lang="en-GB" sz="1400" b="1" dirty="0" smtClean="0"/>
              <a:t>Send copy of Practice Personnel Log to central study team </a:t>
            </a:r>
          </a:p>
          <a:p>
            <a:pPr algn="ctr"/>
            <a:r>
              <a:rPr lang="en-GB" sz="1400" b="1" dirty="0" smtClean="0"/>
              <a:t>(to produce certificates)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71036" y="3749529"/>
            <a:ext cx="2065896" cy="10702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 </a:t>
            </a:r>
            <a:r>
              <a:rPr lang="en-GB" sz="1400" b="1" dirty="0" smtClean="0"/>
              <a:t>Send copy of Collaboration Agreement to central study team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16543" y="3739506"/>
            <a:ext cx="2065896" cy="10702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 </a:t>
            </a:r>
            <a:r>
              <a:rPr lang="en-GB" sz="1400" b="1" dirty="0" smtClean="0"/>
              <a:t>Send copy of Information Sharing Agreement to central study team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22827" y="5229793"/>
            <a:ext cx="2065896" cy="10702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Update </a:t>
            </a:r>
            <a:r>
              <a:rPr lang="en-GB" sz="1400" b="1" dirty="0" err="1" smtClean="0"/>
              <a:t>REDCap</a:t>
            </a:r>
            <a:r>
              <a:rPr lang="en-GB" sz="1400" b="1" dirty="0" smtClean="0"/>
              <a:t> </a:t>
            </a:r>
            <a:r>
              <a:rPr lang="en-GB" sz="1400" b="1" dirty="0"/>
              <a:t> </a:t>
            </a:r>
            <a:endParaRPr lang="en-GB" sz="1400" b="1" dirty="0" smtClean="0"/>
          </a:p>
        </p:txBody>
      </p:sp>
      <p:sp>
        <p:nvSpPr>
          <p:cNvPr id="38" name="Arrow: Right 18">
            <a:extLst>
              <a:ext uri="{FF2B5EF4-FFF2-40B4-BE49-F238E27FC236}">
                <a16:creationId xmlns:a16="http://schemas.microsoft.com/office/drawing/2014/main" id="{2E051D4E-BCD0-46C1-A809-B31129C692B0}"/>
              </a:ext>
            </a:extLst>
          </p:cNvPr>
          <p:cNvSpPr/>
          <p:nvPr/>
        </p:nvSpPr>
        <p:spPr>
          <a:xfrm rot="8294339">
            <a:off x="6834370" y="5075842"/>
            <a:ext cx="496120" cy="21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7868454" y="3450987"/>
            <a:ext cx="123635" cy="172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5564454" y="3458450"/>
            <a:ext cx="123635" cy="172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20">
            <a:extLst>
              <a:ext uri="{FF2B5EF4-FFF2-40B4-BE49-F238E27FC236}">
                <a16:creationId xmlns:a16="http://schemas.microsoft.com/office/drawing/2014/main" id="{CEB3AC31-3BBC-4D42-AAC0-04E62C071D71}"/>
              </a:ext>
            </a:extLst>
          </p:cNvPr>
          <p:cNvSpPr/>
          <p:nvPr/>
        </p:nvSpPr>
        <p:spPr>
          <a:xfrm>
            <a:off x="4401813" y="2760168"/>
            <a:ext cx="186435" cy="120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20">
            <a:extLst>
              <a:ext uri="{FF2B5EF4-FFF2-40B4-BE49-F238E27FC236}">
                <a16:creationId xmlns:a16="http://schemas.microsoft.com/office/drawing/2014/main" id="{CEB3AC31-3BBC-4D42-AAC0-04E62C071D71}"/>
              </a:ext>
            </a:extLst>
          </p:cNvPr>
          <p:cNvSpPr/>
          <p:nvPr/>
        </p:nvSpPr>
        <p:spPr>
          <a:xfrm>
            <a:off x="2264689" y="2760168"/>
            <a:ext cx="186435" cy="120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3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C2557A6A4E649BF7294E6EB065F2C" ma:contentTypeVersion="2" ma:contentTypeDescription="Create a new document." ma:contentTypeScope="" ma:versionID="70743771ca432ceafebb80f0bc9bbf15">
  <xsd:schema xmlns:xsd="http://www.w3.org/2001/XMLSchema" xmlns:xs="http://www.w3.org/2001/XMLSchema" xmlns:p="http://schemas.microsoft.com/office/2006/metadata/properties" xmlns:ns2="a2289e16-798e-4f00-8b50-362273f1791c" targetNamespace="http://schemas.microsoft.com/office/2006/metadata/properties" ma:root="true" ma:fieldsID="000317a1d9f7cd0867731fecd08d3ab8" ns2:_="">
    <xsd:import namespace="a2289e16-798e-4f00-8b50-362273f17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89e16-798e-4f00-8b50-362273f17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674D1-1657-4BDA-ACE4-69D737811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6CBC4-055A-4F80-B810-D2612CACEFAB}">
  <ds:schemaRefs>
    <ds:schemaRef ds:uri="a2289e16-798e-4f00-8b50-362273f179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8C75CD-82D7-42FD-81FA-01A4355AA59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2289e16-798e-4f00-8b50-362273f1791c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28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GENVASC Checklist for Training &amp; Initiation (Documentation)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Sehmi, Sukhjit</cp:lastModifiedBy>
  <cp:revision>22</cp:revision>
  <cp:lastPrinted>2020-01-07T08:09:00Z</cp:lastPrinted>
  <dcterms:created xsi:type="dcterms:W3CDTF">2019-02-08T10:07:24Z</dcterms:created>
  <dcterms:modified xsi:type="dcterms:W3CDTF">2020-01-07T08:10:32Z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0x01010048FC2557A6A4E649BF7294E6EB065F2C</vt:lpwstr>
  </property>
</Properties>
</file>